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22"/>
  </p:notesMasterIdLst>
  <p:handoutMasterIdLst>
    <p:handoutMasterId r:id="rId23"/>
  </p:handoutMasterIdLst>
  <p:sldIdLst>
    <p:sldId id="289" r:id="rId7"/>
    <p:sldId id="290" r:id="rId8"/>
    <p:sldId id="291" r:id="rId9"/>
    <p:sldId id="301" r:id="rId10"/>
    <p:sldId id="300" r:id="rId11"/>
    <p:sldId id="292" r:id="rId12"/>
    <p:sldId id="302" r:id="rId13"/>
    <p:sldId id="294" r:id="rId14"/>
    <p:sldId id="306" r:id="rId15"/>
    <p:sldId id="303" r:id="rId16"/>
    <p:sldId id="296" r:id="rId17"/>
    <p:sldId id="304" r:id="rId18"/>
    <p:sldId id="305" r:id="rId19"/>
    <p:sldId id="29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4199"/>
  </p:normalViewPr>
  <p:slideViewPr>
    <p:cSldViewPr snapToGrid="0" snapToObjects="1">
      <p:cViewPr varScale="1">
        <p:scale>
          <a:sx n="101" d="100"/>
          <a:sy n="101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225-19E8-CD42-824C-38E1C177407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DF0-FFCF-8B4E-9B60-714B4F720662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2804-BD25-3745-A3B8-0E6B0074EEC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6DBB-5267-B14F-BF26-CCC32680DC8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AF67-1620-DD4C-9B8B-ADB185EAAFD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84B4-60A6-984B-B572-109E6A26A248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CF11-6891-8848-82C2-80921F16486E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7CE7-98F5-3F49-801E-2DABA0D206B9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543C-8704-2F41-BF73-2A2F8F0F2E67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F715-E119-B544-85B7-02631DBD18A2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34EE-DFE6-D640-8E7D-EDDEF2CC2052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9C8-753A-0248-B826-41CB50D95A5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5B3-5063-1447-ABCE-40B34111C2B1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6558-7E21-9442-AAB6-22E4AC9504A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B2C-9298-9B43-B535-CB7536EF630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CCFB-6F61-234B-A994-ED80043CBBB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689-EBD0-8240-8D6D-52C5E6510FC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B459-8329-E04D-9500-112827AAFD3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42CC-D58D-1F4B-B489-EBE99F4E7ADB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9598-6128-0247-8FC1-200A2F2833B3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91E-C1D4-C646-B3D4-CDFAEF6BA2A7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31F-C796-8F4B-B49B-C2BE54E6549B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54A5-6E3A-E449-B85E-373F077CE419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11AE-998D-544C-86B9-71ED7FDE80F8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6DAE-D6B8-154C-9225-18C8D017094C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0D89-BD0B-E941-AE66-74ADD0DC898D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85C0-D5F5-904A-9DB4-B581302E710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2F69-6BF8-0E45-BAC5-77E9F66046BD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F25-BDA9-0840-8A9C-4007F59C000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6A65-BDE0-C64B-86EF-2BA54CC5FBBF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D71-C6B2-A14A-8AD4-426AFAEC9F47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47AC-6160-9948-AFBF-B1B7F0DFDEE3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01D3-D191-EA47-A692-C765860A3A0A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32D3-C0AA-064C-88BF-578DD9D2BC0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12BA-CE6B-D742-ABFE-D4820E979567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0B64-955B-CF42-91F0-AE79EB642015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A1F-203D-AC45-BCB0-B6BCA031D8C6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B022-00E3-9F49-BD54-E45752CA734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07A-0E6F-5D40-8572-E59C27287DC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976-7934-C44E-8BCE-8D5E7485F83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DEB-0D20-FF42-983B-7F8258C8549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5FFD-ACD4-DD47-8248-6E91A05EB716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97A-4B0D-4240-A684-FEDCB6358B24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5503-08F3-714A-A8C1-31C163C0F1A7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AAF1-EC7D-FC4B-A5E9-9C6A098FB422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4401-D06B-8142-A608-AEE96C72EE32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B6CC-B3E1-5341-B52D-C88243F5F380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4CD-C538-7942-A2EC-AD218BB4AB2E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2C61-8370-F84D-9C48-E087B508AE72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D0B9-9E03-F84F-9B59-09CCDBF1B68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32B-293B-4548-8FCA-A0D7C5292DC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9D5-1323-FE45-9E04-2DEA3C9E77E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EE1A-8B74-734F-81DF-1765B17E81D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7BA7-CB47-D045-8966-65046704EC4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614-2A5C-BF4C-8917-8E77DD3B94C5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FE2-B1C9-A044-8978-8AE9E02DE071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6C63-75B8-A049-8EBE-E1522221A872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153B-C7AD-B44A-9021-86B3FFB345CF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BB50-D492-0741-8854-2265D8A75A48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C810-3512-7A4A-9869-C44648F66D9E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AD9-C571-6A43-94E3-5A1F74604F7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DB35-E02B-D74E-9191-6DCB3910E85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12F4-244B-A64E-850C-C7C1D349A40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999-EFB4-D245-908D-609A257F4AB1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9A-0326-A14F-BA71-13E33189C6FF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433E-F51E-FD47-A1D6-74730E8563DF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1E2E7B-0CAF-E646-8065-06CB60AC795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02CE39-B870-A542-9AAB-4F6F5BE560E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FB08-7867-A845-B68A-74D3805AA8A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C4D17D-B10B-414D-AA21-EF64B0986C4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788F5D-0EA9-2449-86AA-975C3E6243D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DA9D-A8AE-F749-A3E6-354AD8B7098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Building Techniques for LEGO Robots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Robot DESIGN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Directions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161" y="2118379"/>
            <a:ext cx="3899712" cy="272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224" y="1717288"/>
            <a:ext cx="365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These connectors can be used to change directions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You might sometimes need to be a ½ module off. Some of these connectors can come in handy for this.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88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261953"/>
            <a:ext cx="48879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Axles come in lengths of 2M to 32M in various colors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 MINDSTORMS set generally has black, red (2 length), and grey axles, but newer technic sets are changing to all red and yellow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51083" y="2396316"/>
            <a:ext cx="5871117" cy="2889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9374" y="3190912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3060" y="86099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5429" y="3799174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1780" y="411883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0004" y="427123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2474" y="4412488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2641" y="4564888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2811" y="4694986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1825" y="4847386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597" y="49663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7914" y="51187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0382" y="52711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722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Axle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582"/>
            <a:ext cx="8138160" cy="184751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Axle connectors come in various angles. Many of them are labeled with a number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Don’t force LEGO into angles they are not meant for. You will put stress on the axles and connectors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1375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668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470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604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6319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0694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280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22.5°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8" y="3124172"/>
            <a:ext cx="8686801" cy="148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9342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45°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3908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67.5°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0598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90°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1463" y="3153007"/>
            <a:ext cx="5486400" cy="2411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AXlE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7" y="1384610"/>
            <a:ext cx="8245474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Sometimes, shorter axles with connectors are a lot stronger than one long axle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Construct both builds below. Try bending/twisting them. Which one is stronger?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946" y="5288284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 length axle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946" y="3296813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length </a:t>
            </a:r>
            <a:r>
              <a:rPr lang="en-US"/>
              <a:t>axles with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5" y="1172738"/>
            <a:ext cx="4828479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Bushings can come in very handy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They are used in axles like a space holder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751" y="1172738"/>
            <a:ext cx="2228631" cy="161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94" y="2066611"/>
            <a:ext cx="5836811" cy="40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New to TECHNIC?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lesson is an introductory lesson to common technic pieces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lessons does not cover every Technic part. It is just an introduction to commonly used parts in MINDSTORMS robots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18"/>
            <a:ext cx="3974926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 err="1"/>
              <a:t>Liftarms</a:t>
            </a:r>
            <a:r>
              <a:rPr lang="en-US" b="0" dirty="0"/>
              <a:t> come in various sizes from 2M to 15M length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Technic is measured in Modules (M)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The number of holes corresponds to the Modules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9" y="1565669"/>
            <a:ext cx="4381561" cy="35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49" y="4472062"/>
            <a:ext cx="3512635" cy="9125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3043" y="4817433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7270" y="4816823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9589" y="5243554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6816" y="4813719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9392" y="5242244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213" y="5852331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 Modules = 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0583" y="4126374"/>
            <a:ext cx="3429001" cy="2366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TEST: MAKING SOMETHING LONG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" y="1866900"/>
            <a:ext cx="805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What if you want to build something long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Build both models below. Which one is stronger?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63" y="3242835"/>
            <a:ext cx="7281746" cy="24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LIFTARMS –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71" y="3547095"/>
            <a:ext cx="2728825" cy="1707406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Don’t force LEGO into angles they are not meant for. You will put stress on the </a:t>
            </a:r>
            <a:r>
              <a:rPr lang="en-US" b="0" dirty="0" err="1"/>
              <a:t>liftarms</a:t>
            </a:r>
            <a:r>
              <a:rPr lang="en-US" b="0" dirty="0"/>
              <a:t> and the pegs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0499" y="838518"/>
            <a:ext cx="8322175" cy="3077909"/>
            <a:chOff x="457199" y="431750"/>
            <a:chExt cx="8322175" cy="3077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4X2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" y="1746090"/>
              <a:ext cx="802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T-beam</a:t>
              </a:r>
            </a:p>
            <a:p>
              <a:pPr algn="ctr"/>
              <a:r>
                <a:rPr lang="en-US" sz="1400" dirty="0"/>
                <a:t>3X3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4X3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Double 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06035" y="3562208"/>
            <a:ext cx="2896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beams all have a 53.1° angle. This angle makes 3:4:5 right triangles like this one.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6535" y="916575"/>
            <a:ext cx="3544488" cy="5459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PEGS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122"/>
            <a:ext cx="497205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LEGO makes two type of pegs: With Friction and Frictionless pegs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A common mistake is to use either peg in builds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However, which peg you use does matter!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411" y="1385888"/>
            <a:ext cx="358140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0" y="5303520"/>
            <a:ext cx="270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– Frictionless</a:t>
            </a:r>
          </a:p>
          <a:p>
            <a:r>
              <a:rPr lang="en-US" dirty="0"/>
              <a:t>WF- Friction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6058" y="3957051"/>
            <a:ext cx="11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483" y="3971119"/>
            <a:ext cx="12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167" y="1154986"/>
            <a:ext cx="11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9882" y="1564735"/>
            <a:ext cx="10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  FL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1646" y="1380069"/>
            <a:ext cx="6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PEG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276843"/>
            <a:ext cx="49720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Build both these models. One uses a black peg with friction and the other uses the grey frictionless peg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What is different?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0" y="1375400"/>
            <a:ext cx="1660433" cy="1852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579" y="1274733"/>
            <a:ext cx="1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WF      FL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147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0" dirty="0"/>
              <a:t>Open frames and H- frames can add strength to your builds without as much weight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633" y="1293192"/>
            <a:ext cx="4666041" cy="3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11912" cy="386707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Build each of these.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Compare them for </a:t>
            </a:r>
            <a:r>
              <a:rPr lang="en-US" b="0" u="sng" dirty="0"/>
              <a:t>weight</a:t>
            </a:r>
            <a:r>
              <a:rPr lang="en-US" b="0" dirty="0"/>
              <a:t> and </a:t>
            </a:r>
            <a:r>
              <a:rPr lang="en-US" b="0" u="sng" dirty="0"/>
              <a:t>strength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Try to pull the pieces apart. Which one stays together the best?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959" y="1435409"/>
            <a:ext cx="5709424" cy="41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14637</TotalTime>
  <Words>608</Words>
  <Application>Microsoft Office PowerPoint</Application>
  <PresentationFormat>On-screen Show (4:3)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Are you New to TECHNIC?</vt:lpstr>
      <vt:lpstr>LIFTARMS</vt:lpstr>
      <vt:lpstr>TEST: MAKING SOMETHING LONG</vt:lpstr>
      <vt:lpstr>LIFTARMS – ANGLES</vt:lpstr>
      <vt:lpstr>TECHNIC PEGS</vt:lpstr>
      <vt:lpstr>TECHNIC PEG TEST</vt:lpstr>
      <vt:lpstr>FRAMES</vt:lpstr>
      <vt:lpstr>FRAMES TEST</vt:lpstr>
      <vt:lpstr>Changing Directions</vt:lpstr>
      <vt:lpstr>AXLES</vt:lpstr>
      <vt:lpstr>Axle CONNECTORS</vt:lpstr>
      <vt:lpstr>AXlE TEST</vt:lpstr>
      <vt:lpstr>BUSHINGS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Randy Steele</cp:lastModifiedBy>
  <cp:revision>171</cp:revision>
  <cp:lastPrinted>2016-08-04T16:20:00Z</cp:lastPrinted>
  <dcterms:created xsi:type="dcterms:W3CDTF">2014-10-28T21:59:38Z</dcterms:created>
  <dcterms:modified xsi:type="dcterms:W3CDTF">2017-07-27T23:31:42Z</dcterms:modified>
</cp:coreProperties>
</file>